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0" r:id="rId7"/>
    <p:sldId id="258" r:id="rId8"/>
    <p:sldId id="259" r:id="rId9"/>
    <p:sldId id="270" r:id="rId10"/>
    <p:sldId id="264" r:id="rId11"/>
    <p:sldId id="262" r:id="rId12"/>
    <p:sldId id="268" r:id="rId13"/>
    <p:sldId id="269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51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BA30-2318-4DAE-8729-BD1C24CF9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33D12-CF8A-4D66-837A-1EB70C9AE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A91C-B63D-40CF-B36B-2DC86561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1E6F-C48E-4BC3-B4C3-9A521D3F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21A7-0A07-487B-8F85-DD5F9B9F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D6F8-1BA8-49C5-812E-B5627E8C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32CA1-261C-4229-8011-F1DF2EB81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FE60E-4C2C-43FB-B191-91C191A8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3685-11E7-4262-BFA1-2B19A645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F33A-079D-4188-A6C5-2BEABF3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0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8BBDC-2BEC-4B54-B15C-30408CF6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B06E-C71F-45C8-A841-F3EBA773D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337F-69F3-46F0-B072-345B3089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DE76-F234-4AE8-8611-FF6578F4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0BB6-A3E5-483B-80CF-DE441C65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0E0A-5208-496D-9C84-5B3C030A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78D0-E512-46F4-A089-8E6A83A68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242A8-CE57-4CB8-A37B-309BF1D0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E8B6C-B6F3-4509-BBB9-F5C93172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000F4-463D-463C-977D-B7DE9819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3B9E-7E4B-425F-A408-ADC94FAD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69A17-6476-4544-BF53-C33345C03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4DCB3-1984-47F6-9276-9A1A79CD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9F855-72CB-4DBC-A580-33CCA6CC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937A-38C8-4CD7-BF11-87067529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1CC-8639-406C-A988-01C08DC7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4B64-569B-4273-9F16-914455C2C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56424-7969-45AC-8F0B-1117075D6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37091-DF82-4AC6-89F9-B5AC36D5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16BD8-5918-4A7F-8D78-5DABD7B9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1CD9-2305-4239-9126-551E2F1E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B138-87F1-4B6C-B6D6-DFB949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9F02C-D64B-46C7-B29B-963B0A5A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0F8E-609F-4CA7-9254-6AE6A8E73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DA2EE-A261-4A42-8937-0CF76D3DF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8DE8D-6BAC-41DD-BA5E-35A420438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F2250-5F39-4BAF-A652-8A149AC4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FEF6D-D311-4DB3-92BD-CFF57B66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5B196-6E77-4B14-B33F-615B9AB8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625D-C246-4213-ADA9-ECAD167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989D4-0104-41F5-9754-03E70316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BE3F9-05E4-430D-A827-1671E64F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7BB83-4DA8-44F8-B586-239BAAAE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506F0-3F02-42C9-8469-EA92A018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7E060-3BF7-4E04-9588-DB4F7E83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6EE7-2630-4F4F-94CF-C404E2AA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01B2-7CAE-4821-A77B-16E0EA05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D936-AA3A-4697-9279-0DD0A59C9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C8221-A728-4425-80E9-88FB7CD6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08478-8379-43D2-BC49-AC704ADE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7E5C-F570-475B-B5D0-FD78C0E8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43F05-E38B-4993-BB37-2DD7A38E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6F94-75D9-4C6F-AB7B-C61253A8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25EFB-4766-4B7F-9062-56C3329B3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ADF13-3423-4409-ABEF-7AD0C06EE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320F8-662B-4CEE-B8A5-7C377FE5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F7418-788C-44F5-A849-D5FF026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CED12-8AB1-422B-B5CA-6B2245DE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5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79B8B-2967-4B0B-AEDC-2E57C6E0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A2AFD-C333-4A86-8BF4-88BFE02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B604-7E05-4EF4-A09D-E91AD73C1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7D04-1F3C-445E-AA75-101E565C2AF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9407-7602-403F-A280-8D2C49F40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EC38-252E-4162-85FE-60029A1F4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2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b="1" dirty="0"/>
              <a:t>University Survey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Nic Estrada, Matt McGee, Andy Sorenson, And Max Winston</a:t>
            </a:r>
          </a:p>
        </p:txBody>
      </p:sp>
    </p:spTree>
    <p:extLst>
      <p:ext uri="{BB962C8B-B14F-4D97-AF65-F5344CB8AC3E}">
        <p14:creationId xmlns:p14="http://schemas.microsoft.com/office/powerpoint/2010/main" val="303156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3475A-1C1C-4B23-BB33-192627E07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3" y="359922"/>
            <a:ext cx="9355107" cy="62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C3AC3-A0A3-46FD-A136-082F6BBD2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D089C-440B-48DA-BD38-F810C800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CD5A9-EFE6-40A2-81B9-AB77650DC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9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213C-28CF-498E-AC94-C8D70469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7" y="252919"/>
            <a:ext cx="9253318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D0BFD-C6CD-43A2-BFF9-33822D21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97" y="233464"/>
            <a:ext cx="9486477" cy="63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DB79-50CC-4DDC-9193-77B0B618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FB1F-2953-456C-895E-3C55D513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8DB2A-C630-44BD-8091-50E19C00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6FAB3-A384-4637-9D8B-96D0C383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6A128-5BA6-4CA1-8B1B-F6DBBC47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9806-F212-470C-B815-6ADCDC97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367C2-0CA9-4563-9324-BD93C603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9ECB3-4BF8-4A91-A105-391487BEA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-69967"/>
            <a:ext cx="10595715" cy="69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14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University Survey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and Rhonda McGee</dc:creator>
  <cp:lastModifiedBy>Matt and Rhonda McGee</cp:lastModifiedBy>
  <cp:revision>9</cp:revision>
  <dcterms:created xsi:type="dcterms:W3CDTF">2018-05-28T22:00:14Z</dcterms:created>
  <dcterms:modified xsi:type="dcterms:W3CDTF">2018-05-30T01:34:42Z</dcterms:modified>
</cp:coreProperties>
</file>